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EB15-6D32-442A-8F63-BD7C5DEB5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8BA05-7079-4D06-AB29-FF402DD7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4F94B-6730-4934-8BEF-ABFB4685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9CD15-B497-476C-B8B5-430EC5AC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FD272-E6A8-429C-9A73-78D77563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7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0CE7-CF7A-4D26-87D2-207E48A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B8D94-1711-4E03-AAD3-E9FF6CA67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D373A-89A7-43B1-9B0C-18F4602C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1C07-B0C7-4272-A6AF-9C252E6E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11D7-F142-40FE-A51A-25F689D1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FF546-6FDA-4A7B-A0C4-C8B656023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0944E-FB83-4208-8F9A-08B425BE5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71572-31EF-4DE1-869A-060CFE2E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0E055-05EA-4BD1-B7AF-19435411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F14D-C32F-4F53-B3F8-686532B7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8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9512-C0C0-4A8D-AE3C-2AA899A4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065F-AF92-4965-957A-7D84BF09E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71D0-4366-473E-9788-1E4FE283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57DC-A974-4AF8-BC0C-4461AEE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85817-CCB5-49FD-B561-8B98F580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9C25-9990-4557-80CA-BFE9D134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64AF-B9C3-4D8F-A05D-7083388B3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F31FF-2583-4E28-9764-6C78A239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3BF2-63A9-48E2-AB31-F19889C0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DA6FA-00BC-4C80-B75D-2235E848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5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D5E4-A89A-49AD-A2B8-2C7D9E84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AB166-6DE5-430C-97BA-9FD96B129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56389-AD58-443C-8528-1F06BBFF0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7AC80-5AFF-4B3D-87E4-5501E697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05C5F-543A-4DD2-9DBD-EFAFEF77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FB5E-9F95-4FD3-9E0E-012DA954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3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C9BC-C520-44A4-B8CB-FA6217EC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61908-2092-4681-AEEF-35994208A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FAB31-A0DE-4DF0-8A58-F4F4168CD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89612-8BC2-4F8C-9835-E4F686874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ACC28-61A6-43E8-A811-345FA1289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0E6F3-D945-498D-984B-ECCFD51F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6D1F2-BF3D-4F7F-A0D5-6A8B8694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593A3-7576-42F3-9BED-A2490C9F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4D0C-0290-4694-BBD2-7F4A92F5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09F35-8AB5-44F1-87B1-3E6F4835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61452-C503-40CC-BB11-5C804479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CB8F4-BA62-48BD-AC68-79C398CE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4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31252-8CB0-4050-9921-CC6E4091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41968-D4A2-40D9-9EF4-5E25ED75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EECC2-FE3C-4097-95E3-0FCE59E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7668-04A3-4A0F-B213-93CBC0BC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C883-522D-41F2-A0D9-77F70CF0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24-D5B6-4D80-88A0-1DC64467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990E9-5ADE-46E2-B0FE-C045EF8A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6E48A-5FF6-4CE2-89EB-3D885D10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09C94-E033-4598-AC26-FA011678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5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C76C-49CA-4559-923C-C86C4EBF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1ECED-6945-4939-9BFA-D8992B861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8C302-32B7-4DF1-B4A5-3A0CE038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0D75F-2C48-4FC6-A438-0B3AC01B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7818F-7B6F-47CA-A8F9-2C16B491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BD5FD-6965-4F1C-B14D-D62C19ED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9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17BA3-AEC4-4400-BA24-98FAF232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B93A1-45C1-4D50-8E39-AEFF2185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F5440-A801-4F1F-9CBF-DF6A59916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6F612-E8FB-479B-8EA4-E8C762372E0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3B52-E421-4676-B508-13B1FA95C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7EBC3-7506-4F72-A31D-06FB68FE6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018B-189F-4929-B094-555A9DC6D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3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sitting, kitchen, oven&#10;&#10;Description automatically generated">
            <a:extLst>
              <a:ext uri="{FF2B5EF4-FFF2-40B4-BE49-F238E27FC236}">
                <a16:creationId xmlns:a16="http://schemas.microsoft.com/office/drawing/2014/main" id="{3B303400-2EB7-4BB3-A2D9-74B92E5D3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b="149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D21A-A58D-449C-8CD8-8C434BA44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endParaRPr lang="en-US" sz="4000"/>
          </a:p>
        </p:txBody>
      </p:sp>
      <p:sp>
        <p:nvSpPr>
          <p:cNvPr id="40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F9F59-BF1C-46E9-9E55-A92C3B90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9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clock, window, building, street&#10;&#10;Description automatically generated">
            <a:extLst>
              <a:ext uri="{FF2B5EF4-FFF2-40B4-BE49-F238E27FC236}">
                <a16:creationId xmlns:a16="http://schemas.microsoft.com/office/drawing/2014/main" id="{BA6BBA9E-37AC-48F5-8C5E-2D2BEBBCB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" b="196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3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8A2EAF80-4D92-45AB-89ED-28579487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9" r="-1" b="2172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8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kitchen, oven, sitting&#10;&#10;Description automatically generated">
            <a:extLst>
              <a:ext uri="{FF2B5EF4-FFF2-40B4-BE49-F238E27FC236}">
                <a16:creationId xmlns:a16="http://schemas.microsoft.com/office/drawing/2014/main" id="{80B21BCF-0784-4A9A-B9FE-CFFE4469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b="14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364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, window, building, street&#10;&#10;Description automatically generated">
            <a:extLst>
              <a:ext uri="{FF2B5EF4-FFF2-40B4-BE49-F238E27FC236}">
                <a16:creationId xmlns:a16="http://schemas.microsoft.com/office/drawing/2014/main" id="{8A74D2A2-A3AE-486C-849E-FC8B2D8DE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89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9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sadiq Abubakar</dc:creator>
  <cp:lastModifiedBy>sadiq Abubakar</cp:lastModifiedBy>
  <cp:revision>1</cp:revision>
  <dcterms:created xsi:type="dcterms:W3CDTF">2020-09-24T06:42:57Z</dcterms:created>
  <dcterms:modified xsi:type="dcterms:W3CDTF">2020-09-24T06:43:53Z</dcterms:modified>
</cp:coreProperties>
</file>